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4" r:id="rId6"/>
    <p:sldId id="262" r:id="rId7"/>
    <p:sldId id="276" r:id="rId8"/>
    <p:sldId id="265" r:id="rId9"/>
    <p:sldId id="277" r:id="rId10"/>
    <p:sldId id="274" r:id="rId11"/>
    <p:sldId id="27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704" autoAdjust="0"/>
  </p:normalViewPr>
  <p:slideViewPr>
    <p:cSldViewPr snapToGrid="0">
      <p:cViewPr varScale="1">
        <p:scale>
          <a:sx n="81" d="100"/>
          <a:sy n="81" d="100"/>
        </p:scale>
        <p:origin x="114" y="19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1751" y="537871"/>
            <a:ext cx="7086599" cy="2700232"/>
          </a:xfrm>
        </p:spPr>
        <p:txBody>
          <a:bodyPr anchor="b">
            <a:noAutofit/>
          </a:bodyPr>
          <a:lstStyle/>
          <a:p>
            <a:r>
              <a:rPr lang="en-US" sz="6000" dirty="0">
                <a:solidFill>
                  <a:schemeClr val="accent2"/>
                </a:solidFill>
              </a:rPr>
              <a:t>Mid-state Shuttle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6552" y="3027791"/>
            <a:ext cx="4179570" cy="1371997"/>
          </a:xfrm>
        </p:spPr>
        <p:txBody>
          <a:bodyPr>
            <a:normAutofit/>
          </a:bodyPr>
          <a:lstStyle/>
          <a:p>
            <a:r>
              <a:rPr lang="en-US" sz="3200" dirty="0"/>
              <a:t>Team Revan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67B7192-7865-6156-2CF4-960B61CD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03870EA9-F828-6012-3150-5F291227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2">
                    <a:lumMod val="10000"/>
                  </a:schemeClr>
                </a:solidFill>
              </a:rPr>
              <a:t>MEET OUR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CC184-1096-457B-AB72-BD49E6E5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8568" y="5084524"/>
            <a:ext cx="2317707" cy="343061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Nic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B420882-1CC0-49B4-8DDE-24EC26687506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933109" y="5464114"/>
            <a:ext cx="2911083" cy="826958"/>
          </a:xfrm>
        </p:spPr>
        <p:txBody>
          <a:bodyPr/>
          <a:lstStyle/>
          <a:p>
            <a:r>
              <a:rPr lang="en-US" sz="1800" dirty="0"/>
              <a:t>Product Owner/Scrum Maste</a:t>
            </a:r>
            <a:r>
              <a:rPr lang="en-US" sz="1800" b="1" dirty="0"/>
              <a:t>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0714D4-1A7C-4D7F-A5C0-4F766382B6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578300" y="5084524"/>
            <a:ext cx="2330816" cy="343061"/>
          </a:xfrm>
        </p:spPr>
        <p:txBody>
          <a:bodyPr/>
          <a:lstStyle/>
          <a:p>
            <a:r>
              <a:rPr lang="en-US" sz="2400" dirty="0" err="1">
                <a:solidFill>
                  <a:schemeClr val="bg2">
                    <a:lumMod val="10000"/>
                  </a:schemeClr>
                </a:solidFill>
              </a:rPr>
              <a:t>Phoo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017101B-2009-4267-8513-19000E37B1F0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836913" y="5478796"/>
            <a:ext cx="1855949" cy="343061"/>
          </a:xfrm>
        </p:spPr>
        <p:txBody>
          <a:bodyPr/>
          <a:lstStyle/>
          <a:p>
            <a:r>
              <a:rPr lang="en-US" sz="1800" dirty="0"/>
              <a:t>Developer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AEE506-9967-4592-BC98-D3FD3028A8E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6068964" y="5084524"/>
            <a:ext cx="2317707" cy="343061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Alexis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0B843D-6615-46EB-A813-BEBD624EC68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27577" y="5478796"/>
            <a:ext cx="1845511" cy="343061"/>
          </a:xfrm>
        </p:spPr>
        <p:txBody>
          <a:bodyPr/>
          <a:lstStyle/>
          <a:p>
            <a:r>
              <a:rPr lang="en-US" sz="1800" dirty="0"/>
              <a:t>Developer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F1AEEC-D56B-4D10-B1F5-63AA91152B5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8488845" y="5084524"/>
            <a:ext cx="2317706" cy="343061"/>
          </a:xfrm>
        </p:spPr>
        <p:txBody>
          <a:bodyPr/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Nathan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99A0B0-BDD0-48DA-AA3E-13153E65129F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747458" y="5464114"/>
            <a:ext cx="1845510" cy="343061"/>
          </a:xfrm>
        </p:spPr>
        <p:txBody>
          <a:bodyPr/>
          <a:lstStyle/>
          <a:p>
            <a:r>
              <a:rPr lang="en-US" sz="1800" dirty="0"/>
              <a:t>Developer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200" dirty="0"/>
              <a:t>Mid-State Shuttle Service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1267877"/>
            <a:ext cx="7829426" cy="1617827"/>
          </a:xfrm>
        </p:spPr>
        <p:txBody>
          <a:bodyPr anchor="b">
            <a:no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2990088"/>
            <a:ext cx="5898262" cy="2862072"/>
          </a:xfrm>
        </p:spPr>
        <p:txBody>
          <a:bodyPr>
            <a:normAutofit/>
          </a:bodyPr>
          <a:lstStyle/>
          <a:p>
            <a:r>
              <a:rPr lang="en-US" sz="2400" dirty="0"/>
              <a:t>- Optimize and simplify</a:t>
            </a:r>
          </a:p>
          <a:p>
            <a:r>
              <a:rPr lang="en-US" sz="2400" dirty="0"/>
              <a:t>- Centralize data collection</a:t>
            </a:r>
          </a:p>
          <a:p>
            <a:r>
              <a:rPr lang="en-US" sz="2400" dirty="0"/>
              <a:t>- Eliminating most manual data entry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C751195-850D-D763-05D6-61FB2757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D281AA4-C091-C1FD-91D0-AA245E98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399" y="1353787"/>
            <a:ext cx="7011784" cy="1522764"/>
          </a:xfrm>
        </p:spPr>
        <p:txBody>
          <a:bodyPr anchor="b">
            <a:noAutofit/>
          </a:bodyPr>
          <a:lstStyle/>
          <a:p>
            <a:r>
              <a:rPr lang="en-US" sz="5400" dirty="0"/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1399" y="2876551"/>
            <a:ext cx="5111751" cy="2309811"/>
          </a:xfrm>
        </p:spPr>
        <p:txBody>
          <a:bodyPr>
            <a:noAutofit/>
          </a:bodyPr>
          <a:lstStyle/>
          <a:p>
            <a:r>
              <a:rPr lang="en-US" sz="2400" dirty="0"/>
              <a:t>- Unified Interface for riders</a:t>
            </a:r>
          </a:p>
          <a:p>
            <a:r>
              <a:rPr lang="en-US" sz="2400" dirty="0"/>
              <a:t>- Enhance user efficiency</a:t>
            </a:r>
          </a:p>
          <a:p>
            <a:endParaRPr lang="en-US" sz="24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F4DC331F-1677-5EFC-CF3E-11A175CA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PRESENTATION TITLE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09C3D46B-3DA8-E125-9E9A-73867DCE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3874" y="2381654"/>
            <a:ext cx="7608125" cy="3627260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 maintaining papers to track each route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 Recorded manually and inputted into spreadsheets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-Changes to routes require updates to reservation and schedule 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7" y="1655065"/>
            <a:ext cx="4962144" cy="940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Current Process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Mid-State Shuttle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Several papers on a table">
            <a:extLst>
              <a:ext uri="{FF2B5EF4-FFF2-40B4-BE49-F238E27FC236}">
                <a16:creationId xmlns:a16="http://schemas.microsoft.com/office/drawing/2014/main" id="{6FDC8A37-1B34-25CB-853A-19D4A984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1" y="222996"/>
            <a:ext cx="3011310" cy="36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530" y="3168932"/>
            <a:ext cx="8047512" cy="317071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Rider Experience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 Riders access a separate Cognito form to request rides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- existing system lacks an efficient method for riders to contact dispatch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D0450-A909-4CD9-8912-96A19ACEB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7555" y="2149311"/>
            <a:ext cx="4406245" cy="44655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Current Process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Mid-State Shuttle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7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BF0C-A92D-B40A-FBBE-FE590A16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/>
          <a:p>
            <a:r>
              <a:rPr lang="en-US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801C1-92F1-C731-5F54-B0126CD8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57" y="2958432"/>
            <a:ext cx="6373586" cy="3107121"/>
          </a:xfrm>
          <a:prstGeom prst="rect">
            <a:avLst/>
          </a:prstGeom>
          <a:noFill/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15CD07-C96D-888A-5C1C-DED0C52B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Mid-State Shuttle Service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C9B60E-A60D-999C-7A51-A4D1F59D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62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FC7C-2C37-59DE-DA43-C31550130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To wrap it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1E8FD-0228-030B-D2CD-FCCF0C155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577646"/>
            <a:ext cx="5111750" cy="1525588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Eliminate the time manually updating records</a:t>
            </a:r>
          </a:p>
          <a:p>
            <a:pPr marL="285750" indent="-285750">
              <a:buFontTx/>
              <a:buChar char="-"/>
            </a:pPr>
            <a:r>
              <a:rPr lang="en-US" dirty="0"/>
              <a:t>Optimize data collection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Unified interface for riders to Register/Check-In</a:t>
            </a:r>
          </a:p>
          <a:p>
            <a:pPr marL="285750" indent="-285750">
              <a:buFontTx/>
              <a:buChar char="-"/>
            </a:pPr>
            <a:r>
              <a:rPr lang="en-US" dirty="0"/>
              <a:t>Enhance efficiency across </a:t>
            </a:r>
            <a:r>
              <a:rPr lang="en-US"/>
              <a:t>the application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11EDB-8B64-9444-FA51-10F3605D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5FBBF-A530-181B-7E45-63574848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12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Mid-State Shuttle Service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CC0000"/>
      </a:dk1>
      <a:lt1>
        <a:sysClr val="window" lastClr="FFFFFF"/>
      </a:lt1>
      <a:dk2>
        <a:srgbClr val="CC9900"/>
      </a:dk2>
      <a:lt2>
        <a:srgbClr val="EEECE1"/>
      </a:lt2>
      <a:accent1>
        <a:srgbClr val="1D1B10"/>
      </a:accent1>
      <a:accent2>
        <a:srgbClr val="1D1B10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2309</TotalTime>
  <Words>171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Tenorite</vt:lpstr>
      <vt:lpstr>Office Theme</vt:lpstr>
      <vt:lpstr>Mid-state Shuttle service</vt:lpstr>
      <vt:lpstr>MEET OUR TEAM</vt:lpstr>
      <vt:lpstr>Project Overview</vt:lpstr>
      <vt:lpstr>Project Overview</vt:lpstr>
      <vt:lpstr> - maintaining papers to track each route  - Recorded manually and inputted into spreadsheets   -Changes to routes require updates to reservation and schedule forms</vt:lpstr>
      <vt:lpstr>Rider Experience  - Riders access a separate Cognito form to request rides  - existing system lacks an efficient method for riders to contact dispatch </vt:lpstr>
      <vt:lpstr>DEMO</vt:lpstr>
      <vt:lpstr>To wrap it up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Mid-state Shuttle service</dc:title>
  <dc:creator>Ross, Nicolas</dc:creator>
  <cp:lastModifiedBy>Ross, Nicolas</cp:lastModifiedBy>
  <cp:revision>11</cp:revision>
  <dcterms:created xsi:type="dcterms:W3CDTF">2024-02-05T03:04:36Z</dcterms:created>
  <dcterms:modified xsi:type="dcterms:W3CDTF">2024-05-07T17:19:50Z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